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70" r:id="rId4"/>
    <p:sldId id="257" r:id="rId5"/>
    <p:sldId id="341" r:id="rId6"/>
    <p:sldId id="259" r:id="rId7"/>
    <p:sldId id="348" r:id="rId8"/>
    <p:sldId id="260" r:id="rId9"/>
    <p:sldId id="318" r:id="rId10"/>
    <p:sldId id="345" r:id="rId11"/>
    <p:sldId id="346" r:id="rId12"/>
    <p:sldId id="347" r:id="rId13"/>
    <p:sldId id="315" r:id="rId14"/>
    <p:sldId id="301" r:id="rId15"/>
    <p:sldId id="34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6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92" y="10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1" r:id="rId7"/>
    <p:sldLayoutId id="2147483683" r:id="rId8"/>
    <p:sldLayoutId id="2147483684" r:id="rId9"/>
    <p:sldLayoutId id="2147483685" r:id="rId10"/>
    <p:sldLayoutId id="2147483686" r:id="rId11"/>
    <p:sldLayoutId id="2147483689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://www.bluebeam.duckdns.org/" TargetMode="Externa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5721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>
            <a:hlinkClick r:id="rId2"/>
            <a:extLst>
              <a:ext uri="{FF2B5EF4-FFF2-40B4-BE49-F238E27FC236}">
                <a16:creationId xmlns:a16="http://schemas.microsoft.com/office/drawing/2014/main" id="{1B4E7AF9-2AFC-4092-B0C0-D807EDCD3112}"/>
              </a:ext>
            </a:extLst>
          </p:cNvPr>
          <p:cNvSpPr txBox="1"/>
          <p:nvPr/>
        </p:nvSpPr>
        <p:spPr>
          <a:xfrm>
            <a:off x="-2809" y="4135418"/>
            <a:ext cx="1221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BUTHOD Victor – FAURE Joris – SCHILLACI Stanley – GRIS Samy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1" y="2267106"/>
            <a:ext cx="122140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Blue Beam</a:t>
            </a:r>
            <a:endParaRPr lang="ko-KR" altLang="en-US" sz="80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0" y="3443085"/>
            <a:ext cx="12213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1ère </a:t>
            </a:r>
            <a:r>
              <a:rPr lang="fr-FR" altLang="ko-KR" sz="32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soutenance</a:t>
            </a: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168A6-4D29-46E1-8E27-F5CEB5FB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03" y="1276194"/>
            <a:ext cx="7735290" cy="435485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Gameplay – Level Design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3118B8-AF90-4E9F-A2EE-DB8477EE8C36}"/>
              </a:ext>
            </a:extLst>
          </p:cNvPr>
          <p:cNvCxnSpPr>
            <a:cxnSpLocks/>
          </p:cNvCxnSpPr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3962D4-72E0-4DF8-A3EE-76F8C2F6E896}"/>
              </a:ext>
            </a:extLst>
          </p:cNvPr>
          <p:cNvSpPr txBox="1"/>
          <p:nvPr/>
        </p:nvSpPr>
        <p:spPr>
          <a:xfrm>
            <a:off x="8106489" y="5960866"/>
            <a:ext cx="314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Victor</a:t>
            </a:r>
          </a:p>
        </p:txBody>
      </p:sp>
      <p:pic>
        <p:nvPicPr>
          <p:cNvPr id="15" name="Picture 14" descr="A picture containing black, clock, computer&#10;&#10;Description automatically generated">
            <a:extLst>
              <a:ext uri="{FF2B5EF4-FFF2-40B4-BE49-F238E27FC236}">
                <a16:creationId xmlns:a16="http://schemas.microsoft.com/office/drawing/2014/main" id="{CCA04F02-BC49-44FB-B29F-0BF8B767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02" y="1286715"/>
            <a:ext cx="7735291" cy="4351177"/>
          </a:xfrm>
          <a:prstGeom prst="rect">
            <a:avLst/>
          </a:prstGeom>
        </p:spPr>
      </p:pic>
      <p:pic>
        <p:nvPicPr>
          <p:cNvPr id="7" name="Picture 6" descr="A picture containing black, clock, monitor, laptop&#10;&#10;Description automatically generated">
            <a:extLst>
              <a:ext uri="{FF2B5EF4-FFF2-40B4-BE49-F238E27FC236}">
                <a16:creationId xmlns:a16="http://schemas.microsoft.com/office/drawing/2014/main" id="{AA4D518E-C903-4AB3-A20E-F89B63E34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04" y="1254025"/>
            <a:ext cx="7735289" cy="4285814"/>
          </a:xfrm>
          <a:prstGeom prst="rect">
            <a:avLst/>
          </a:prstGeom>
        </p:spPr>
      </p:pic>
      <p:pic>
        <p:nvPicPr>
          <p:cNvPr id="11" name="Picture 10" descr="A picture containing black, monitor, looking, computer&#10;&#10;Description automatically generated">
            <a:extLst>
              <a:ext uri="{FF2B5EF4-FFF2-40B4-BE49-F238E27FC236}">
                <a16:creationId xmlns:a16="http://schemas.microsoft.com/office/drawing/2014/main" id="{D7A06457-4E69-45F5-9862-A73CCA8D6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04" y="1254025"/>
            <a:ext cx="7735290" cy="43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Objectif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2B01AF1-2CDA-4354-B3E1-214ED3A4313A}"/>
              </a:ext>
            </a:extLst>
          </p:cNvPr>
          <p:cNvSpPr/>
          <p:nvPr/>
        </p:nvSpPr>
        <p:spPr>
          <a:xfrm>
            <a:off x="2119704" y="1832412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Parallelogram 39">
            <a:extLst>
              <a:ext uri="{FF2B5EF4-FFF2-40B4-BE49-F238E27FC236}">
                <a16:creationId xmlns:a16="http://schemas.microsoft.com/office/drawing/2014/main" id="{B16150B8-D205-4208-AA18-3E6084E97383}"/>
              </a:ext>
            </a:extLst>
          </p:cNvPr>
          <p:cNvSpPr/>
          <p:nvPr/>
        </p:nvSpPr>
        <p:spPr>
          <a:xfrm>
            <a:off x="2393819" y="2059833"/>
            <a:ext cx="3945437" cy="1404681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8478 w 3401707"/>
              <a:gd name="connsiteY5" fmla="*/ 1212899 h 1364082"/>
              <a:gd name="connsiteX6" fmla="*/ 3206721 w 3401707"/>
              <a:gd name="connsiteY6" fmla="*/ 0 h 1364082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8478 w 3364222"/>
              <a:gd name="connsiteY5" fmla="*/ 1221492 h 1372675"/>
              <a:gd name="connsiteX6" fmla="*/ 3206721 w 3364222"/>
              <a:gd name="connsiteY6" fmla="*/ 8593 h 1372675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0982 w 3364222"/>
              <a:gd name="connsiteY5" fmla="*/ 1221492 h 1372675"/>
              <a:gd name="connsiteX6" fmla="*/ 3206721 w 3364222"/>
              <a:gd name="connsiteY6" fmla="*/ 8593 h 137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2" h="1372675">
                <a:moveTo>
                  <a:pt x="3206721" y="8593"/>
                </a:moveTo>
                <a:lnTo>
                  <a:pt x="3364222" y="0"/>
                </a:lnTo>
                <a:lnTo>
                  <a:pt x="3060687" y="1372675"/>
                </a:lnTo>
                <a:lnTo>
                  <a:pt x="0" y="1372675"/>
                </a:lnTo>
                <a:lnTo>
                  <a:pt x="37796" y="1221492"/>
                </a:lnTo>
                <a:lnTo>
                  <a:pt x="2940982" y="1221492"/>
                </a:lnTo>
                <a:cubicBezTo>
                  <a:pt x="3042057" y="817192"/>
                  <a:pt x="3105646" y="412893"/>
                  <a:pt x="3206721" y="8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E1D0C-009C-4B1A-9840-63D18660023A}"/>
              </a:ext>
            </a:extLst>
          </p:cNvPr>
          <p:cNvGrpSpPr/>
          <p:nvPr/>
        </p:nvGrpSpPr>
        <p:grpSpPr>
          <a:xfrm>
            <a:off x="2931580" y="1974540"/>
            <a:ext cx="2818592" cy="936316"/>
            <a:chOff x="2135876" y="1607735"/>
            <a:chExt cx="2138114" cy="9363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A933E2-8AC9-416D-BF01-7EE2E5E6B39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Dash</a:t>
              </a:r>
            </a:p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Attaque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Objet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51743-BA29-4103-AD6B-63D0A3CF1B3C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Gameplay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B2368D8-FFDA-4374-8134-3DC6BF280270}"/>
              </a:ext>
            </a:extLst>
          </p:cNvPr>
          <p:cNvSpPr/>
          <p:nvPr/>
        </p:nvSpPr>
        <p:spPr>
          <a:xfrm>
            <a:off x="1919831" y="2087693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97F6D1-B2DC-4ABF-AD2A-F04E10C7A26D}"/>
              </a:ext>
            </a:extLst>
          </p:cNvPr>
          <p:cNvSpPr/>
          <p:nvPr/>
        </p:nvSpPr>
        <p:spPr>
          <a:xfrm>
            <a:off x="2011453" y="2179315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4DCF7-D86A-4841-9266-BC95DC6A923D}"/>
              </a:ext>
            </a:extLst>
          </p:cNvPr>
          <p:cNvSpPr txBox="1"/>
          <p:nvPr/>
        </p:nvSpPr>
        <p:spPr>
          <a:xfrm>
            <a:off x="2020457" y="2248396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AE76C8A-7C39-47A9-A48C-BF6AB5B21691}"/>
              </a:ext>
            </a:extLst>
          </p:cNvPr>
          <p:cNvSpPr/>
          <p:nvPr/>
        </p:nvSpPr>
        <p:spPr>
          <a:xfrm>
            <a:off x="1170132" y="390501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arallelogram 39">
            <a:extLst>
              <a:ext uri="{FF2B5EF4-FFF2-40B4-BE49-F238E27FC236}">
                <a16:creationId xmlns:a16="http://schemas.microsoft.com/office/drawing/2014/main" id="{EAD1578A-D1B7-41EA-8B47-5128CC6FCBC5}"/>
              </a:ext>
            </a:extLst>
          </p:cNvPr>
          <p:cNvSpPr/>
          <p:nvPr/>
        </p:nvSpPr>
        <p:spPr>
          <a:xfrm>
            <a:off x="1444248" y="4141225"/>
            <a:ext cx="3954228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1 w 3401707"/>
              <a:gd name="connsiteY5" fmla="*/ 1221491 h 1364082"/>
              <a:gd name="connsiteX6" fmla="*/ 3206721 w 3401707"/>
              <a:gd name="connsiteY6" fmla="*/ 0 h 1364082"/>
              <a:gd name="connsiteX0" fmla="*/ 3206721 w 3371718"/>
              <a:gd name="connsiteY0" fmla="*/ 0 h 1364082"/>
              <a:gd name="connsiteX1" fmla="*/ 3371718 w 3371718"/>
              <a:gd name="connsiteY1" fmla="*/ 0 h 1364082"/>
              <a:gd name="connsiteX2" fmla="*/ 3060687 w 3371718"/>
              <a:gd name="connsiteY2" fmla="*/ 1364082 h 1364082"/>
              <a:gd name="connsiteX3" fmla="*/ 0 w 3371718"/>
              <a:gd name="connsiteY3" fmla="*/ 1364082 h 1364082"/>
              <a:gd name="connsiteX4" fmla="*/ 37796 w 3371718"/>
              <a:gd name="connsiteY4" fmla="*/ 1212899 h 1364082"/>
              <a:gd name="connsiteX5" fmla="*/ 2940981 w 3371718"/>
              <a:gd name="connsiteY5" fmla="*/ 1221491 h 1364082"/>
              <a:gd name="connsiteX6" fmla="*/ 3206721 w 3371718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8" h="1364082">
                <a:moveTo>
                  <a:pt x="3206721" y="0"/>
                </a:moveTo>
                <a:lnTo>
                  <a:pt x="3371718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1" y="1221491"/>
                </a:lnTo>
                <a:cubicBezTo>
                  <a:pt x="3042056" y="817191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7E2276-A0C2-49AC-AB0E-27C9229CEB8D}"/>
              </a:ext>
            </a:extLst>
          </p:cNvPr>
          <p:cNvGrpSpPr/>
          <p:nvPr/>
        </p:nvGrpSpPr>
        <p:grpSpPr>
          <a:xfrm>
            <a:off x="1982008" y="4047138"/>
            <a:ext cx="2818592" cy="1120982"/>
            <a:chOff x="2135876" y="1607735"/>
            <a:chExt cx="2138114" cy="11209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A6736-2152-4E95-822E-A6108026D089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Items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Map</a:t>
              </a:r>
            </a:p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Ennemis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+ Animation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5CD360-E83F-4932-8B05-ED92766F6884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Graphismes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D62349-F08F-4236-AA9A-F787DB7826A9}"/>
              </a:ext>
            </a:extLst>
          </p:cNvPr>
          <p:cNvSpPr/>
          <p:nvPr/>
        </p:nvSpPr>
        <p:spPr>
          <a:xfrm>
            <a:off x="970259" y="416029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E64887-CBCB-4F8A-9847-339E1CB37AC9}"/>
              </a:ext>
            </a:extLst>
          </p:cNvPr>
          <p:cNvSpPr/>
          <p:nvPr/>
        </p:nvSpPr>
        <p:spPr>
          <a:xfrm>
            <a:off x="1061881" y="425191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B2D99-2F9E-463B-A871-8148157F98ED}"/>
              </a:ext>
            </a:extLst>
          </p:cNvPr>
          <p:cNvSpPr txBox="1"/>
          <p:nvPr/>
        </p:nvSpPr>
        <p:spPr>
          <a:xfrm>
            <a:off x="1070885" y="432099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F005F1E-7F1B-4590-81EC-DA59C03974A4}"/>
              </a:ext>
            </a:extLst>
          </p:cNvPr>
          <p:cNvSpPr/>
          <p:nvPr/>
        </p:nvSpPr>
        <p:spPr>
          <a:xfrm>
            <a:off x="7012865" y="246750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Parallelogram 39">
            <a:extLst>
              <a:ext uri="{FF2B5EF4-FFF2-40B4-BE49-F238E27FC236}">
                <a16:creationId xmlns:a16="http://schemas.microsoft.com/office/drawing/2014/main" id="{ABBA385E-3D4E-499C-B589-BC3ABC086F92}"/>
              </a:ext>
            </a:extLst>
          </p:cNvPr>
          <p:cNvSpPr/>
          <p:nvPr/>
        </p:nvSpPr>
        <p:spPr>
          <a:xfrm>
            <a:off x="7286980" y="2703715"/>
            <a:ext cx="3954229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70970 w 3401707"/>
              <a:gd name="connsiteY5" fmla="*/ 1212899 h 1364082"/>
              <a:gd name="connsiteX6" fmla="*/ 3206721 w 3401707"/>
              <a:gd name="connsiteY6" fmla="*/ 0 h 1364082"/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2 w 3401707"/>
              <a:gd name="connsiteY5" fmla="*/ 1212899 h 1364082"/>
              <a:gd name="connsiteX6" fmla="*/ 3206721 w 3401707"/>
              <a:gd name="connsiteY6" fmla="*/ 0 h 1364082"/>
              <a:gd name="connsiteX0" fmla="*/ 3206721 w 3371719"/>
              <a:gd name="connsiteY0" fmla="*/ 0 h 1364082"/>
              <a:gd name="connsiteX1" fmla="*/ 3371719 w 3371719"/>
              <a:gd name="connsiteY1" fmla="*/ 8592 h 1364082"/>
              <a:gd name="connsiteX2" fmla="*/ 3060687 w 3371719"/>
              <a:gd name="connsiteY2" fmla="*/ 1364082 h 1364082"/>
              <a:gd name="connsiteX3" fmla="*/ 0 w 3371719"/>
              <a:gd name="connsiteY3" fmla="*/ 1364082 h 1364082"/>
              <a:gd name="connsiteX4" fmla="*/ 37796 w 3371719"/>
              <a:gd name="connsiteY4" fmla="*/ 1212899 h 1364082"/>
              <a:gd name="connsiteX5" fmla="*/ 2940982 w 3371719"/>
              <a:gd name="connsiteY5" fmla="*/ 1212899 h 1364082"/>
              <a:gd name="connsiteX6" fmla="*/ 3206721 w 3371719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9" h="1364082">
                <a:moveTo>
                  <a:pt x="3206721" y="0"/>
                </a:moveTo>
                <a:lnTo>
                  <a:pt x="3371719" y="8592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2" y="1212899"/>
                </a:lnTo>
                <a:cubicBezTo>
                  <a:pt x="3042057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442BBE-AF1A-412A-894D-AF51C1236DAE}"/>
              </a:ext>
            </a:extLst>
          </p:cNvPr>
          <p:cNvGrpSpPr/>
          <p:nvPr/>
        </p:nvGrpSpPr>
        <p:grpSpPr>
          <a:xfrm>
            <a:off x="7824741" y="2609628"/>
            <a:ext cx="2818592" cy="566984"/>
            <a:chOff x="2135876" y="1607735"/>
            <a:chExt cx="2138114" cy="56698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4317AA-F174-481C-94AC-D67784E26A3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Niveau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multijoueur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2504F9-12BA-4BAC-A45E-CE261579A1CA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Multijoueur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EB29694-7D9F-46FC-9477-188468E910A2}"/>
              </a:ext>
            </a:extLst>
          </p:cNvPr>
          <p:cNvSpPr/>
          <p:nvPr/>
        </p:nvSpPr>
        <p:spPr>
          <a:xfrm>
            <a:off x="6812992" y="272278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171CAAF-D2D6-49C8-AC9D-5261FD31AB57}"/>
              </a:ext>
            </a:extLst>
          </p:cNvPr>
          <p:cNvSpPr/>
          <p:nvPr/>
        </p:nvSpPr>
        <p:spPr>
          <a:xfrm>
            <a:off x="6904614" y="281440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E5A222-3343-4EBB-AE20-795C20DA12D5}"/>
              </a:ext>
            </a:extLst>
          </p:cNvPr>
          <p:cNvSpPr txBox="1"/>
          <p:nvPr/>
        </p:nvSpPr>
        <p:spPr>
          <a:xfrm>
            <a:off x="6913618" y="288348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82CDBAF-2880-46C6-AC6E-0830ECF6ACCD}"/>
              </a:ext>
            </a:extLst>
          </p:cNvPr>
          <p:cNvSpPr/>
          <p:nvPr/>
        </p:nvSpPr>
        <p:spPr>
          <a:xfrm>
            <a:off x="6063293" y="4373044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Parallelogram 39">
            <a:extLst>
              <a:ext uri="{FF2B5EF4-FFF2-40B4-BE49-F238E27FC236}">
                <a16:creationId xmlns:a16="http://schemas.microsoft.com/office/drawing/2014/main" id="{B85AFBE8-8B95-4356-B080-821B79C0F6BF}"/>
              </a:ext>
            </a:extLst>
          </p:cNvPr>
          <p:cNvSpPr/>
          <p:nvPr/>
        </p:nvSpPr>
        <p:spPr>
          <a:xfrm>
            <a:off x="6337409" y="4609259"/>
            <a:ext cx="3945436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33485 w 3401707"/>
              <a:gd name="connsiteY5" fmla="*/ 1212899 h 1364082"/>
              <a:gd name="connsiteX6" fmla="*/ 3206721 w 3401707"/>
              <a:gd name="connsiteY6" fmla="*/ 0 h 1364082"/>
              <a:gd name="connsiteX0" fmla="*/ 3206721 w 3364221"/>
              <a:gd name="connsiteY0" fmla="*/ 0 h 1364082"/>
              <a:gd name="connsiteX1" fmla="*/ 3364221 w 3364221"/>
              <a:gd name="connsiteY1" fmla="*/ 0 h 1364082"/>
              <a:gd name="connsiteX2" fmla="*/ 3060687 w 3364221"/>
              <a:gd name="connsiteY2" fmla="*/ 1364082 h 1364082"/>
              <a:gd name="connsiteX3" fmla="*/ 0 w 3364221"/>
              <a:gd name="connsiteY3" fmla="*/ 1364082 h 1364082"/>
              <a:gd name="connsiteX4" fmla="*/ 37796 w 3364221"/>
              <a:gd name="connsiteY4" fmla="*/ 1212899 h 1364082"/>
              <a:gd name="connsiteX5" fmla="*/ 2933485 w 3364221"/>
              <a:gd name="connsiteY5" fmla="*/ 1212899 h 1364082"/>
              <a:gd name="connsiteX6" fmla="*/ 3206721 w 3364221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1" h="1364082">
                <a:moveTo>
                  <a:pt x="3206721" y="0"/>
                </a:moveTo>
                <a:lnTo>
                  <a:pt x="3364221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33485" y="1212899"/>
                </a:lnTo>
                <a:cubicBezTo>
                  <a:pt x="3034560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94FC34-B733-492C-9A00-0A49015DB68D}"/>
              </a:ext>
            </a:extLst>
          </p:cNvPr>
          <p:cNvGrpSpPr/>
          <p:nvPr/>
        </p:nvGrpSpPr>
        <p:grpSpPr>
          <a:xfrm>
            <a:off x="6875169" y="4515172"/>
            <a:ext cx="2818592" cy="566984"/>
            <a:chOff x="2135876" y="1607735"/>
            <a:chExt cx="2138114" cy="5669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837AE-D1FC-419B-9938-2E5F69A48D7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4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niveaux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fonctionnels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2E7182-74CA-4688-AB68-F7B8A5612A09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Level Design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185C0188-566D-4154-B083-9CF4BC681712}"/>
              </a:ext>
            </a:extLst>
          </p:cNvPr>
          <p:cNvSpPr/>
          <p:nvPr/>
        </p:nvSpPr>
        <p:spPr>
          <a:xfrm>
            <a:off x="5863420" y="4628325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8A3E19-19FC-4773-B3F2-BD697EB81D90}"/>
              </a:ext>
            </a:extLst>
          </p:cNvPr>
          <p:cNvSpPr/>
          <p:nvPr/>
        </p:nvSpPr>
        <p:spPr>
          <a:xfrm>
            <a:off x="5955042" y="4719947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E0EE3-CC36-4639-9F9E-954556D306E2}"/>
              </a:ext>
            </a:extLst>
          </p:cNvPr>
          <p:cNvSpPr txBox="1"/>
          <p:nvPr/>
        </p:nvSpPr>
        <p:spPr>
          <a:xfrm>
            <a:off x="5964046" y="4789028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12" grpId="0"/>
      <p:bldP spid="14" grpId="0" animBg="1"/>
      <p:bldP spid="15" grpId="0" animBg="1"/>
      <p:bldP spid="20" grpId="0" animBg="1"/>
      <p:bldP spid="21" grpId="0" animBg="1"/>
      <p:bldP spid="22" grpId="0"/>
      <p:bldP spid="24" grpId="0" animBg="1"/>
      <p:bldP spid="25" grpId="0" animBg="1"/>
      <p:bldP spid="30" grpId="0" animBg="1"/>
      <p:bldP spid="31" grpId="0" animBg="1"/>
      <p:bldP spid="32" grpId="0"/>
      <p:bldP spid="34" grpId="0" animBg="1"/>
      <p:bldP spid="35" grpId="0" animBg="1"/>
      <p:bldP spid="40" grpId="0" animBg="1"/>
      <p:bldP spid="41" grpId="0" animBg="1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CE429D-82F8-448B-9254-A17656A1DC8D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733C82-9A7C-4A16-BE4C-4B836C8F0F27}"/>
                </a:ext>
              </a:extLst>
            </p:cNvPr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A63E9-F269-479B-96DD-38FD0C3DD164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C2EE9F-FEEA-4846-9BC4-DB8A08F89D2D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70465C-C707-42D2-8339-B73038D010E2}"/>
                </a:ext>
              </a:extLst>
            </p:cNvPr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E49250-4481-45C1-A8CC-A4E769891E91}"/>
                </a:ext>
              </a:extLst>
            </p:cNvPr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88E6BB-72A4-4F44-B060-6831F4C5BBBD}"/>
                </a:ext>
              </a:extLst>
            </p:cNvPr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B64F1-5C8A-4B5E-8BAB-A3528A9B7FBF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8FF615-3F30-49C9-A7C8-EF52310FBE9A}"/>
              </a:ext>
            </a:extLst>
          </p:cNvPr>
          <p:cNvGrpSpPr/>
          <p:nvPr/>
        </p:nvGrpSpPr>
        <p:grpSpPr>
          <a:xfrm>
            <a:off x="0" y="2769507"/>
            <a:ext cx="12192000" cy="1318987"/>
            <a:chOff x="0" y="2671679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671679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Conclusion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50" y="3611010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Merci pour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votre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attention.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es">
            <a:hlinkClick r:id="" action="ppaction://media"/>
            <a:extLst>
              <a:ext uri="{FF2B5EF4-FFF2-40B4-BE49-F238E27FC236}">
                <a16:creationId xmlns:a16="http://schemas.microsoft.com/office/drawing/2014/main" id="{2E9D630E-09FC-4275-8786-6CA4E7CE8C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751" t="12864" r="8408" b="3628"/>
          <a:stretch/>
        </p:blipFill>
        <p:spPr>
          <a:xfrm>
            <a:off x="-243329" y="0"/>
            <a:ext cx="12678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857630"/>
            <a:ext cx="5020949" cy="1142740"/>
            <a:chOff x="6416470" y="2857630"/>
            <a:chExt cx="5020949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857630"/>
              <a:ext cx="50209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Introduction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16473" y="3620714"/>
              <a:ext cx="50208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Studio 667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 descr="A picture containing window&#10;&#10;Description automatically generated">
            <a:extLst>
              <a:ext uri="{FF2B5EF4-FFF2-40B4-BE49-F238E27FC236}">
                <a16:creationId xmlns:a16="http://schemas.microsoft.com/office/drawing/2014/main" id="{BF80B488-9679-41A1-9BA9-4F92BB8AF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41" y="1420355"/>
            <a:ext cx="4242149" cy="388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6E9511D-C35A-46A9-921D-12A54684E1C1}"/>
                </a:ext>
              </a:extLst>
            </p:cNvPr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301D542-5B71-4127-A164-5324E28937A3}"/>
              </a:ext>
            </a:extLst>
          </p:cNvPr>
          <p:cNvGrpSpPr/>
          <p:nvPr/>
        </p:nvGrpSpPr>
        <p:grpSpPr>
          <a:xfrm>
            <a:off x="7350402" y="1064277"/>
            <a:ext cx="4507692" cy="615553"/>
            <a:chOff x="6475587" y="1411926"/>
            <a:chExt cx="4507692" cy="615553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E14FAD4-29D5-48F2-A71E-93F36D2E4A0B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L’histoire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et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l’univers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2C3CA55-EB00-416B-9E8D-B001179D7D58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Le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projet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BE2428F-13D6-4D73-BD1E-1B96B5E920EE}"/>
              </a:ext>
            </a:extLst>
          </p:cNvPr>
          <p:cNvGrpSpPr/>
          <p:nvPr/>
        </p:nvGrpSpPr>
        <p:grpSpPr>
          <a:xfrm>
            <a:off x="7350402" y="2607749"/>
            <a:ext cx="4507692" cy="615553"/>
            <a:chOff x="6475587" y="1411926"/>
            <a:chExt cx="4507692" cy="615553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A34DF6-8711-4619-B5ED-FAAE76B07E08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Explication du travail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chacun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591E952-DBD7-4205-99D2-10295A24C446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Réalisations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des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différents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membres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821C693-70BE-4233-B96B-05E7D9DD64C2}"/>
              </a:ext>
            </a:extLst>
          </p:cNvPr>
          <p:cNvGrpSpPr/>
          <p:nvPr/>
        </p:nvGrpSpPr>
        <p:grpSpPr>
          <a:xfrm>
            <a:off x="7350402" y="4145794"/>
            <a:ext cx="4507692" cy="615553"/>
            <a:chOff x="6475587" y="1411926"/>
            <a:chExt cx="4507692" cy="615553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2B214C2-03AE-4FE4-A86A-243D3C9DE459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Ce que nous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prévoyions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faire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F310E93-38B8-4430-9E73-53B1510D770E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Projection et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avancées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futures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DDD0C1-455E-43C4-941C-6788EFDC3212}"/>
              </a:ext>
            </a:extLst>
          </p:cNvPr>
          <p:cNvGrpSpPr/>
          <p:nvPr/>
        </p:nvGrpSpPr>
        <p:grpSpPr>
          <a:xfrm>
            <a:off x="6210584" y="1069183"/>
            <a:ext cx="790407" cy="790407"/>
            <a:chOff x="5833678" y="585323"/>
            <a:chExt cx="790407" cy="790407"/>
          </a:xfrm>
        </p:grpSpPr>
        <p:sp>
          <p:nvSpPr>
            <p:cNvPr id="240" name="Arc 3">
              <a:extLst>
                <a:ext uri="{FF2B5EF4-FFF2-40B4-BE49-F238E27FC236}">
                  <a16:creationId xmlns:a16="http://schemas.microsoft.com/office/drawing/2014/main" id="{EF06397A-76F0-4C59-AE11-F4F33000BF4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3E3F89E-4D87-4962-BB9B-CA5B5479330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E28A31D-D262-4D97-A8EE-23688BBA650D}"/>
              </a:ext>
            </a:extLst>
          </p:cNvPr>
          <p:cNvSpPr txBox="1"/>
          <p:nvPr/>
        </p:nvSpPr>
        <p:spPr>
          <a:xfrm>
            <a:off x="6211588" y="1223821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2D10F-3FDE-407F-902A-32998D261CE9}"/>
              </a:ext>
            </a:extLst>
          </p:cNvPr>
          <p:cNvGrpSpPr/>
          <p:nvPr/>
        </p:nvGrpSpPr>
        <p:grpSpPr>
          <a:xfrm>
            <a:off x="6210584" y="2612655"/>
            <a:ext cx="790407" cy="790407"/>
            <a:chOff x="5833678" y="1552456"/>
            <a:chExt cx="790407" cy="790407"/>
          </a:xfrm>
        </p:grpSpPr>
        <p:sp>
          <p:nvSpPr>
            <p:cNvPr id="241" name="Arc 3">
              <a:extLst>
                <a:ext uri="{FF2B5EF4-FFF2-40B4-BE49-F238E27FC236}">
                  <a16:creationId xmlns:a16="http://schemas.microsoft.com/office/drawing/2014/main" id="{72088EE0-7E0F-45CC-A687-4CD2420660FF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A7777B2-1B56-4515-914F-5C40502F97CF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C40E1F76-EDB6-4F25-9269-618C0382AEBA}"/>
              </a:ext>
            </a:extLst>
          </p:cNvPr>
          <p:cNvSpPr txBox="1"/>
          <p:nvPr/>
        </p:nvSpPr>
        <p:spPr>
          <a:xfrm>
            <a:off x="6211588" y="2767293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1EB134-EFAD-4B6E-BAF4-1B935097273E}"/>
              </a:ext>
            </a:extLst>
          </p:cNvPr>
          <p:cNvGrpSpPr/>
          <p:nvPr/>
        </p:nvGrpSpPr>
        <p:grpSpPr>
          <a:xfrm>
            <a:off x="6210584" y="4150700"/>
            <a:ext cx="790407" cy="790407"/>
            <a:chOff x="5833678" y="2519589"/>
            <a:chExt cx="790407" cy="790407"/>
          </a:xfrm>
        </p:grpSpPr>
        <p:sp>
          <p:nvSpPr>
            <p:cNvPr id="242" name="Arc 3">
              <a:extLst>
                <a:ext uri="{FF2B5EF4-FFF2-40B4-BE49-F238E27FC236}">
                  <a16:creationId xmlns:a16="http://schemas.microsoft.com/office/drawing/2014/main" id="{CA9824D3-2AE0-44FE-9B92-09C3BCE9C5C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C85804-145A-4F91-A0A7-72DB06043D6B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12D83D11-487A-4450-890B-6A7A8FC9FF53}"/>
              </a:ext>
            </a:extLst>
          </p:cNvPr>
          <p:cNvSpPr txBox="1"/>
          <p:nvPr/>
        </p:nvSpPr>
        <p:spPr>
          <a:xfrm>
            <a:off x="6211588" y="4305338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87B71FA-CD8F-4E9D-BD62-3FE6843BDF9A}"/>
              </a:ext>
            </a:extLst>
          </p:cNvPr>
          <p:cNvSpPr txBox="1"/>
          <p:nvPr/>
        </p:nvSpPr>
        <p:spPr>
          <a:xfrm>
            <a:off x="1731087" y="2515935"/>
            <a:ext cx="33185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5400" dirty="0">
                <a:solidFill>
                  <a:schemeClr val="bg1"/>
                </a:solidFill>
                <a:cs typeface="Arial" pitchFamily="34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21" grpId="0"/>
      <p:bldP spid="2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B51413-C33E-4A69-A946-5E373498BA39}"/>
              </a:ext>
            </a:extLst>
          </p:cNvPr>
          <p:cNvCxnSpPr>
            <a:cxnSpLocks/>
          </p:cNvCxnSpPr>
          <p:nvPr/>
        </p:nvCxnSpPr>
        <p:spPr>
          <a:xfrm>
            <a:off x="923192" y="3936461"/>
            <a:ext cx="10462846" cy="0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757EB3D-94DA-486A-99F4-17F464326323}"/>
              </a:ext>
            </a:extLst>
          </p:cNvPr>
          <p:cNvGrpSpPr/>
          <p:nvPr/>
        </p:nvGrpSpPr>
        <p:grpSpPr>
          <a:xfrm>
            <a:off x="1180251" y="2299283"/>
            <a:ext cx="983824" cy="1746532"/>
            <a:chOff x="1180251" y="2299283"/>
            <a:chExt cx="983824" cy="17465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56CBEC-BAF2-4E8E-931C-D178EBAB184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9" name="Arc 3">
                <a:extLst>
                  <a:ext uri="{FF2B5EF4-FFF2-40B4-BE49-F238E27FC236}">
                    <a16:creationId xmlns:a16="http://schemas.microsoft.com/office/drawing/2014/main" id="{025B5342-9AA0-4E26-B99A-005838E4C0A0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48931C5-BA82-4566-9610-C249D4975CE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EF5100-528E-44AE-A9BD-211757EDF93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7E99CB-C8B9-4015-B09B-E64D59697CE8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ED3430-3596-424D-BAE2-C9E03EF082DD}"/>
              </a:ext>
            </a:extLst>
          </p:cNvPr>
          <p:cNvGrpSpPr/>
          <p:nvPr/>
        </p:nvGrpSpPr>
        <p:grpSpPr>
          <a:xfrm>
            <a:off x="5604621" y="2293850"/>
            <a:ext cx="983824" cy="1746532"/>
            <a:chOff x="1180251" y="2299283"/>
            <a:chExt cx="983824" cy="174653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3D582AD-034A-45B5-BA8F-3E3480E2E4B2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2" name="Arc 3">
                <a:extLst>
                  <a:ext uri="{FF2B5EF4-FFF2-40B4-BE49-F238E27FC236}">
                    <a16:creationId xmlns:a16="http://schemas.microsoft.com/office/drawing/2014/main" id="{41A8949D-1AB4-4A5C-A466-E475542CDA1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B6002BB-E491-4DA0-9A62-3616C90C1AF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439FF5-E19E-4107-8C13-FC3A828CE55A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127CC42-F0DA-4052-83CA-D80B14ABCDC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FF2412-E5EF-4A35-A305-576537522739}"/>
              </a:ext>
            </a:extLst>
          </p:cNvPr>
          <p:cNvGrpSpPr/>
          <p:nvPr/>
        </p:nvGrpSpPr>
        <p:grpSpPr>
          <a:xfrm>
            <a:off x="10028991" y="2288417"/>
            <a:ext cx="983824" cy="1746532"/>
            <a:chOff x="1180251" y="2299283"/>
            <a:chExt cx="983824" cy="17465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DE0A0F9-1F0F-4E9A-AFDE-A4D9D767CDC1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8" name="Arc 3">
                <a:extLst>
                  <a:ext uri="{FF2B5EF4-FFF2-40B4-BE49-F238E27FC236}">
                    <a16:creationId xmlns:a16="http://schemas.microsoft.com/office/drawing/2014/main" id="{37400B5D-93ED-4859-BA0D-7B8D8DCCE3A3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6C92707-9B27-455B-8EB0-E95EF30BA12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9E1FB8E-9427-47BE-9384-6AE3BB81CCF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36B7AB-C60F-4DA5-99AD-8E503D31B602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F88987-ACB1-497B-82DB-8C7AFA419A04}"/>
              </a:ext>
            </a:extLst>
          </p:cNvPr>
          <p:cNvGrpSpPr/>
          <p:nvPr/>
        </p:nvGrpSpPr>
        <p:grpSpPr>
          <a:xfrm rot="10800000">
            <a:off x="3392436" y="3818925"/>
            <a:ext cx="983824" cy="1746532"/>
            <a:chOff x="1180251" y="2299283"/>
            <a:chExt cx="983824" cy="174653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1CED79C-99F7-4DB6-BDC0-C3F702937523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94" name="Arc 3">
                <a:extLst>
                  <a:ext uri="{FF2B5EF4-FFF2-40B4-BE49-F238E27FC236}">
                    <a16:creationId xmlns:a16="http://schemas.microsoft.com/office/drawing/2014/main" id="{771B818C-30FE-4A85-90BE-CA762FA509A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5BFB540-56A4-4375-8A96-CDD31E3EE691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DDE6191-9FF3-4AD6-964E-E75793851158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D3AF02A-A575-4301-A58C-C26E3FCA678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171984-89C5-4C08-AA55-AE678CA4DECE}"/>
              </a:ext>
            </a:extLst>
          </p:cNvPr>
          <p:cNvGrpSpPr/>
          <p:nvPr/>
        </p:nvGrpSpPr>
        <p:grpSpPr>
          <a:xfrm rot="10800000">
            <a:off x="7816806" y="3783275"/>
            <a:ext cx="983824" cy="1746532"/>
            <a:chOff x="1180251" y="2299283"/>
            <a:chExt cx="983824" cy="17465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9F55FC6-FBBA-4000-A7AF-7C63C7C28EC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00" name="Arc 3">
                <a:extLst>
                  <a:ext uri="{FF2B5EF4-FFF2-40B4-BE49-F238E27FC236}">
                    <a16:creationId xmlns:a16="http://schemas.microsoft.com/office/drawing/2014/main" id="{EC91997A-F32B-4AB3-9A09-AA87CBED99F5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0DE65B8-752F-45CB-B6F5-CE292523963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E708FA5-C6DA-432B-9316-6484D673D313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234D53-A7DE-4522-8C57-B033561B7855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Histoire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871190-7064-4ED2-8646-961A0EFD1B14}"/>
              </a:ext>
            </a:extLst>
          </p:cNvPr>
          <p:cNvSpPr txBox="1"/>
          <p:nvPr/>
        </p:nvSpPr>
        <p:spPr>
          <a:xfrm>
            <a:off x="9640359" y="1716451"/>
            <a:ext cx="17456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Alphabet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1AB184-2389-428D-A4B3-4242649D87DF}"/>
              </a:ext>
            </a:extLst>
          </p:cNvPr>
          <p:cNvSpPr txBox="1"/>
          <p:nvPr/>
        </p:nvSpPr>
        <p:spPr>
          <a:xfrm>
            <a:off x="7182853" y="5693718"/>
            <a:ext cx="22338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Blue Beam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C23E53-C654-4CDB-892C-6BA1F1BEE6F2}"/>
              </a:ext>
            </a:extLst>
          </p:cNvPr>
          <p:cNvSpPr txBox="1"/>
          <p:nvPr/>
        </p:nvSpPr>
        <p:spPr>
          <a:xfrm>
            <a:off x="4708538" y="1716451"/>
            <a:ext cx="27556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Dio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Brando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F60C43-F155-410C-A072-F3435D6AA820}"/>
              </a:ext>
            </a:extLst>
          </p:cNvPr>
          <p:cNvSpPr txBox="1"/>
          <p:nvPr/>
        </p:nvSpPr>
        <p:spPr>
          <a:xfrm>
            <a:off x="2933289" y="5693718"/>
            <a:ext cx="18793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Blue Corp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404ADA-D6D4-43D1-8302-A1DE598B89A7}"/>
              </a:ext>
            </a:extLst>
          </p:cNvPr>
          <p:cNvSpPr txBox="1"/>
          <p:nvPr/>
        </p:nvSpPr>
        <p:spPr>
          <a:xfrm>
            <a:off x="1189043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2148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Rectangle 9">
            <a:extLst>
              <a:ext uri="{FF2B5EF4-FFF2-40B4-BE49-F238E27FC236}">
                <a16:creationId xmlns:a16="http://schemas.microsoft.com/office/drawing/2014/main" id="{D9A39FEC-5DB1-4694-83EE-218ED76D2B8B}"/>
              </a:ext>
            </a:extLst>
          </p:cNvPr>
          <p:cNvSpPr/>
          <p:nvPr/>
        </p:nvSpPr>
        <p:spPr>
          <a:xfrm>
            <a:off x="8123928" y="4843443"/>
            <a:ext cx="389538" cy="38890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B1D10E3-92B4-4FCA-979D-85B78584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6" y="2396428"/>
            <a:ext cx="802780" cy="802780"/>
          </a:xfrm>
          <a:prstGeom prst="rect">
            <a:avLst/>
          </a:prstGeom>
        </p:spPr>
      </p:pic>
      <p:pic>
        <p:nvPicPr>
          <p:cNvPr id="102" name="Picture 101" descr="A picture containing window&#10;&#10;Description automatically generated">
            <a:extLst>
              <a:ext uri="{FF2B5EF4-FFF2-40B4-BE49-F238E27FC236}">
                <a16:creationId xmlns:a16="http://schemas.microsoft.com/office/drawing/2014/main" id="{C2A887EA-0CC8-47AF-BD50-EBCE91C4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81083" y="4699170"/>
            <a:ext cx="805528" cy="73787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2E60311-4D62-4EC4-A83F-DC718722A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16" y="2389765"/>
            <a:ext cx="802781" cy="809443"/>
          </a:xfrm>
          <a:prstGeom prst="rect">
            <a:avLst/>
          </a:prstGeom>
        </p:spPr>
      </p:pic>
      <p:pic>
        <p:nvPicPr>
          <p:cNvPr id="10" name="Picture 9" descr="A picture containing building, large, clock, window&#10;&#10;Description automatically generated">
            <a:extLst>
              <a:ext uri="{FF2B5EF4-FFF2-40B4-BE49-F238E27FC236}">
                <a16:creationId xmlns:a16="http://schemas.microsoft.com/office/drawing/2014/main" id="{AD81DD1C-0EE7-462B-AD47-03ECBDE9D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12" y="4643127"/>
            <a:ext cx="795721" cy="795721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6801FA-B671-4141-981E-D714B7988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776" y="2407347"/>
            <a:ext cx="704308" cy="7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Gameplay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3A739E9-FD04-49C8-8838-09781774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52" y="1410148"/>
            <a:ext cx="9983096" cy="24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408998-94DD-4C75-845F-92E01EA6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54" y="4227531"/>
            <a:ext cx="4338918" cy="244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3B8B829-BB63-47F5-BC82-DB006987C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30" y="4227531"/>
            <a:ext cx="4338918" cy="244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192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667 Studio</a:t>
            </a:r>
          </a:p>
        </p:txBody>
      </p:sp>
      <p:grpSp>
        <p:nvGrpSpPr>
          <p:cNvPr id="11" name="Group 42">
            <a:extLst>
              <a:ext uri="{FF2B5EF4-FFF2-40B4-BE49-F238E27FC236}">
                <a16:creationId xmlns:a16="http://schemas.microsoft.com/office/drawing/2014/main" id="{C44C75A3-E8D3-42D1-B1BA-815D325B7CFD}"/>
              </a:ext>
            </a:extLst>
          </p:cNvPr>
          <p:cNvGrpSpPr/>
          <p:nvPr/>
        </p:nvGrpSpPr>
        <p:grpSpPr>
          <a:xfrm>
            <a:off x="1221995" y="4238912"/>
            <a:ext cx="1682435" cy="1480529"/>
            <a:chOff x="395536" y="4077072"/>
            <a:chExt cx="1682435" cy="1480529"/>
          </a:xfrm>
        </p:grpSpPr>
        <p:sp>
          <p:nvSpPr>
            <p:cNvPr id="12" name="Text Placeholder 18">
              <a:extLst>
                <a:ext uri="{FF2B5EF4-FFF2-40B4-BE49-F238E27FC236}">
                  <a16:creationId xmlns:a16="http://schemas.microsoft.com/office/drawing/2014/main" id="{470CC0BC-386B-4991-B5A6-D11E512FC0C0}"/>
                </a:ext>
              </a:extLst>
            </p:cNvPr>
            <p:cNvSpPr txBox="1">
              <a:spLocks/>
            </p:cNvSpPr>
            <p:nvPr/>
          </p:nvSpPr>
          <p:spPr>
            <a:xfrm>
              <a:off x="39553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Chef de </a:t>
              </a:r>
              <a:r>
                <a:rPr lang="en-US" altLang="ko-KR" sz="1200" b="1" dirty="0" err="1">
                  <a:solidFill>
                    <a:schemeClr val="bg1"/>
                  </a:solidFill>
                </a:rPr>
                <a:t>projet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501271-C3A9-4DA2-A1E0-85258AC7AA9C}"/>
                </a:ext>
              </a:extLst>
            </p:cNvPr>
            <p:cNvSpPr txBox="1"/>
            <p:nvPr/>
          </p:nvSpPr>
          <p:spPr>
            <a:xfrm>
              <a:off x="39553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Physique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Sound Design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9C23467D-B959-4E0A-9916-F710E89F4E53}"/>
                </a:ext>
              </a:extLst>
            </p:cNvPr>
            <p:cNvSpPr txBox="1">
              <a:spLocks/>
            </p:cNvSpPr>
            <p:nvPr/>
          </p:nvSpPr>
          <p:spPr>
            <a:xfrm>
              <a:off x="46371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Samy GRIS</a:t>
              </a:r>
            </a:p>
          </p:txBody>
        </p:sp>
      </p:grpSp>
      <p:grpSp>
        <p:nvGrpSpPr>
          <p:cNvPr id="19" name="Group 43">
            <a:extLst>
              <a:ext uri="{FF2B5EF4-FFF2-40B4-BE49-F238E27FC236}">
                <a16:creationId xmlns:a16="http://schemas.microsoft.com/office/drawing/2014/main" id="{B4FFCA01-4B63-4E76-A52D-C4DDE277D2DE}"/>
              </a:ext>
            </a:extLst>
          </p:cNvPr>
          <p:cNvGrpSpPr/>
          <p:nvPr/>
        </p:nvGrpSpPr>
        <p:grpSpPr>
          <a:xfrm>
            <a:off x="3911039" y="4238912"/>
            <a:ext cx="1682435" cy="1480529"/>
            <a:chOff x="2555976" y="4077072"/>
            <a:chExt cx="1682435" cy="1480529"/>
          </a:xfrm>
        </p:grpSpPr>
        <p:sp>
          <p:nvSpPr>
            <p:cNvPr id="20" name="Text Placeholder 18">
              <a:extLst>
                <a:ext uri="{FF2B5EF4-FFF2-40B4-BE49-F238E27FC236}">
                  <a16:creationId xmlns:a16="http://schemas.microsoft.com/office/drawing/2014/main" id="{8B885DD9-6F19-4665-B96D-6C36CA278D84}"/>
                </a:ext>
              </a:extLst>
            </p:cNvPr>
            <p:cNvSpPr txBox="1">
              <a:spLocks/>
            </p:cNvSpPr>
            <p:nvPr/>
          </p:nvSpPr>
          <p:spPr>
            <a:xfrm>
              <a:off x="255597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Designer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CDFDC8-3FBE-4882-8F0F-DCBC1D288C5C}"/>
                </a:ext>
              </a:extLst>
            </p:cNvPr>
            <p:cNvSpPr txBox="1"/>
            <p:nvPr/>
          </p:nvSpPr>
          <p:spPr>
            <a:xfrm>
              <a:off x="255597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Graphismes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Aide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générale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 Placeholder 17">
              <a:extLst>
                <a:ext uri="{FF2B5EF4-FFF2-40B4-BE49-F238E27FC236}">
                  <a16:creationId xmlns:a16="http://schemas.microsoft.com/office/drawing/2014/main" id="{9D46CAE1-B5BD-4E0A-A774-DC07A4949DBC}"/>
                </a:ext>
              </a:extLst>
            </p:cNvPr>
            <p:cNvSpPr txBox="1">
              <a:spLocks/>
            </p:cNvSpPr>
            <p:nvPr/>
          </p:nvSpPr>
          <p:spPr>
            <a:xfrm>
              <a:off x="262415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Joris FAURE</a:t>
              </a:r>
            </a:p>
          </p:txBody>
        </p:sp>
      </p:grpSp>
      <p:grpSp>
        <p:nvGrpSpPr>
          <p:cNvPr id="27" name="Group 44">
            <a:extLst>
              <a:ext uri="{FF2B5EF4-FFF2-40B4-BE49-F238E27FC236}">
                <a16:creationId xmlns:a16="http://schemas.microsoft.com/office/drawing/2014/main" id="{BC66A7D8-CB96-4D02-B20E-78141FC17EC1}"/>
              </a:ext>
            </a:extLst>
          </p:cNvPr>
          <p:cNvGrpSpPr/>
          <p:nvPr/>
        </p:nvGrpSpPr>
        <p:grpSpPr>
          <a:xfrm>
            <a:off x="6062452" y="4238912"/>
            <a:ext cx="2757698" cy="1480529"/>
            <a:chOff x="4178785" y="4077072"/>
            <a:chExt cx="2757698" cy="1480529"/>
          </a:xfrm>
        </p:grpSpPr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B4FB6A5A-04F9-4B14-8205-CD2608D57756}"/>
                </a:ext>
              </a:extLst>
            </p:cNvPr>
            <p:cNvSpPr txBox="1">
              <a:spLocks/>
            </p:cNvSpPr>
            <p:nvPr/>
          </p:nvSpPr>
          <p:spPr>
            <a:xfrm>
              <a:off x="471641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solidFill>
                    <a:schemeClr val="bg1"/>
                  </a:solidFill>
                  <a:cs typeface="Arial" pitchFamily="34" charset="0"/>
                </a:rPr>
                <a:t>Programmeur</a:t>
              </a:r>
              <a:endParaRPr 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E462B9-F270-4785-91FC-30DA033F7975}"/>
                </a:ext>
              </a:extLst>
            </p:cNvPr>
            <p:cNvSpPr txBox="1"/>
            <p:nvPr/>
          </p:nvSpPr>
          <p:spPr>
            <a:xfrm>
              <a:off x="471641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Multijoueur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Interfaces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BCC5CD54-837A-4948-87F6-D643DE894912}"/>
                </a:ext>
              </a:extLst>
            </p:cNvPr>
            <p:cNvSpPr txBox="1">
              <a:spLocks/>
            </p:cNvSpPr>
            <p:nvPr/>
          </p:nvSpPr>
          <p:spPr>
            <a:xfrm>
              <a:off x="4178785" y="4077072"/>
              <a:ext cx="275769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Stanley SCHILLACI</a:t>
              </a:r>
            </a:p>
          </p:txBody>
        </p:sp>
      </p:grpSp>
      <p:grpSp>
        <p:nvGrpSpPr>
          <p:cNvPr id="35" name="Group 45">
            <a:extLst>
              <a:ext uri="{FF2B5EF4-FFF2-40B4-BE49-F238E27FC236}">
                <a16:creationId xmlns:a16="http://schemas.microsoft.com/office/drawing/2014/main" id="{543689F1-4B23-4C54-A1AD-FA55DD435AB1}"/>
              </a:ext>
            </a:extLst>
          </p:cNvPr>
          <p:cNvGrpSpPr/>
          <p:nvPr/>
        </p:nvGrpSpPr>
        <p:grpSpPr>
          <a:xfrm>
            <a:off x="9289127" y="4238912"/>
            <a:ext cx="1682436" cy="1480529"/>
            <a:chOff x="6999354" y="4077072"/>
            <a:chExt cx="1682436" cy="1480529"/>
          </a:xfrm>
        </p:grpSpPr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06FD1883-0CA8-45BF-A22D-8DF2F30C2989}"/>
                </a:ext>
              </a:extLst>
            </p:cNvPr>
            <p:cNvSpPr txBox="1">
              <a:spLocks/>
            </p:cNvSpPr>
            <p:nvPr/>
          </p:nvSpPr>
          <p:spPr>
            <a:xfrm>
              <a:off x="6999354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 err="1">
                  <a:solidFill>
                    <a:schemeClr val="bg1"/>
                  </a:solidFill>
                </a:rPr>
                <a:t>Programmeur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AFDF49-0AAD-45E0-96BE-AEAEA6CE1C6E}"/>
                </a:ext>
              </a:extLst>
            </p:cNvPr>
            <p:cNvSpPr txBox="1"/>
            <p:nvPr/>
          </p:nvSpPr>
          <p:spPr>
            <a:xfrm>
              <a:off x="6999354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Gameplay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Level Design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 Placeholder 17">
              <a:extLst>
                <a:ext uri="{FF2B5EF4-FFF2-40B4-BE49-F238E27FC236}">
                  <a16:creationId xmlns:a16="http://schemas.microsoft.com/office/drawing/2014/main" id="{35748F9B-CD81-4CEE-9C32-9DAC1E1AE7FA}"/>
                </a:ext>
              </a:extLst>
            </p:cNvPr>
            <p:cNvSpPr txBox="1">
              <a:spLocks/>
            </p:cNvSpPr>
            <p:nvPr/>
          </p:nvSpPr>
          <p:spPr>
            <a:xfrm>
              <a:off x="6999354" y="4077072"/>
              <a:ext cx="168243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Victor BUTHOD</a:t>
              </a:r>
            </a:p>
          </p:txBody>
        </p:sp>
      </p:grpSp>
      <p:pic>
        <p:nvPicPr>
          <p:cNvPr id="50" name="Picture Placeholder 49" descr="A person wearing a yellow shirt&#10;&#10;Description automatically generated">
            <a:extLst>
              <a:ext uri="{FF2B5EF4-FFF2-40B4-BE49-F238E27FC236}">
                <a16:creationId xmlns:a16="http://schemas.microsoft.com/office/drawing/2014/main" id="{55463E4A-5529-4690-B21A-69FC9108AAD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r="9033"/>
          <a:stretch>
            <a:fillRect/>
          </a:stretch>
        </p:blipFill>
        <p:spPr/>
      </p:pic>
      <p:pic>
        <p:nvPicPr>
          <p:cNvPr id="52" name="Picture Placeholder 5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782EA1C-342E-4C82-8920-3E1E14421B1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r="6735"/>
          <a:stretch>
            <a:fillRect/>
          </a:stretch>
        </p:blipFill>
        <p:spPr/>
      </p:pic>
      <p:pic>
        <p:nvPicPr>
          <p:cNvPr id="54" name="Picture Placeholder 5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B42D23-C88E-4B27-8F10-DC4B30B1BEE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" r="5636"/>
          <a:stretch>
            <a:fillRect/>
          </a:stretch>
        </p:blipFill>
        <p:spPr/>
      </p:pic>
      <p:pic>
        <p:nvPicPr>
          <p:cNvPr id="48" name="Picture Placeholder 4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07F6408-A10A-4B74-B6BA-C6137BF84F3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r="44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Sprites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3118B8-AF90-4E9F-A2EE-DB8477EE8C36}"/>
              </a:ext>
            </a:extLst>
          </p:cNvPr>
          <p:cNvCxnSpPr>
            <a:cxnSpLocks/>
          </p:cNvCxnSpPr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3962D4-72E0-4DF8-A3EE-76F8C2F6E896}"/>
              </a:ext>
            </a:extLst>
          </p:cNvPr>
          <p:cNvSpPr txBox="1"/>
          <p:nvPr/>
        </p:nvSpPr>
        <p:spPr>
          <a:xfrm>
            <a:off x="8106489" y="5960866"/>
            <a:ext cx="314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Joris</a:t>
            </a:r>
          </a:p>
        </p:txBody>
      </p:sp>
      <p:pic>
        <p:nvPicPr>
          <p:cNvPr id="29" name="Picture 28" descr="A picture containing dark, riding, man, wearing&#10;&#10;Description automatically generated">
            <a:extLst>
              <a:ext uri="{FF2B5EF4-FFF2-40B4-BE49-F238E27FC236}">
                <a16:creationId xmlns:a16="http://schemas.microsoft.com/office/drawing/2014/main" id="{3F459A15-957C-4433-BE6F-00E7A0E21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901" y="-228576"/>
            <a:ext cx="5645727" cy="5645727"/>
          </a:xfrm>
          <a:prstGeom prst="rect">
            <a:avLst/>
          </a:prstGeom>
        </p:spPr>
      </p:pic>
      <p:pic>
        <p:nvPicPr>
          <p:cNvPr id="31" name="Picture 30" descr="A person wearing a mask&#10;&#10;Description automatically generated">
            <a:extLst>
              <a:ext uri="{FF2B5EF4-FFF2-40B4-BE49-F238E27FC236}">
                <a16:creationId xmlns:a16="http://schemas.microsoft.com/office/drawing/2014/main" id="{D791B12F-5740-4FBB-97CE-E6C2D513A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" y="-327132"/>
            <a:ext cx="5645727" cy="5645727"/>
          </a:xfrm>
          <a:prstGeom prst="rect">
            <a:avLst/>
          </a:prstGeom>
        </p:spPr>
      </p:pic>
      <p:pic>
        <p:nvPicPr>
          <p:cNvPr id="33" name="Picture 32" descr="A picture containing circuit&#10;&#10;Description automatically generated">
            <a:extLst>
              <a:ext uri="{FF2B5EF4-FFF2-40B4-BE49-F238E27FC236}">
                <a16:creationId xmlns:a16="http://schemas.microsoft.com/office/drawing/2014/main" id="{03C44C58-61F1-46D1-B8A0-C99C9C91B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" y="4132371"/>
            <a:ext cx="3838342" cy="1189886"/>
          </a:xfrm>
          <a:prstGeom prst="rect">
            <a:avLst/>
          </a:prstGeom>
        </p:spPr>
      </p:pic>
      <p:pic>
        <p:nvPicPr>
          <p:cNvPr id="35" name="Picture 34" descr="A picture containing helmet, graffiti, room&#10;&#10;Description automatically generated">
            <a:extLst>
              <a:ext uri="{FF2B5EF4-FFF2-40B4-BE49-F238E27FC236}">
                <a16:creationId xmlns:a16="http://schemas.microsoft.com/office/drawing/2014/main" id="{09EFA8C4-8C8D-493A-8BF0-87BD854DD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6" y="1370443"/>
            <a:ext cx="2438400" cy="2438400"/>
          </a:xfrm>
          <a:prstGeom prst="rect">
            <a:avLst/>
          </a:prstGeom>
        </p:spPr>
      </p:pic>
      <p:pic>
        <p:nvPicPr>
          <p:cNvPr id="37" name="Picture 36" descr="A close up of a device&#10;&#10;Description automatically generated">
            <a:extLst>
              <a:ext uri="{FF2B5EF4-FFF2-40B4-BE49-F238E27FC236}">
                <a16:creationId xmlns:a16="http://schemas.microsoft.com/office/drawing/2014/main" id="{A4CF41C3-375A-42A3-83CC-0921F58F5F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>
          <a:xfrm>
            <a:off x="6820278" y="1370443"/>
            <a:ext cx="2388889" cy="4046708"/>
          </a:xfrm>
          <a:prstGeom prst="rect">
            <a:avLst/>
          </a:prstGeom>
        </p:spPr>
      </p:pic>
      <p:pic>
        <p:nvPicPr>
          <p:cNvPr id="39" name="Picture 3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DBA8AFC-2AC3-463D-96E5-A7D15FF9FE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2928" b="-1227"/>
          <a:stretch/>
        </p:blipFill>
        <p:spPr>
          <a:xfrm>
            <a:off x="4612903" y="1006423"/>
            <a:ext cx="1626170" cy="4529242"/>
          </a:xfrm>
          <a:prstGeom prst="rect">
            <a:avLst/>
          </a:prstGeom>
        </p:spPr>
      </p:pic>
      <p:pic>
        <p:nvPicPr>
          <p:cNvPr id="2050" name="Picture 2" descr="Image result for piskel logo">
            <a:extLst>
              <a:ext uri="{FF2B5EF4-FFF2-40B4-BE49-F238E27FC236}">
                <a16:creationId xmlns:a16="http://schemas.microsoft.com/office/drawing/2014/main" id="{CC50B41F-54EF-4445-B1E3-362B570E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19" y="4476704"/>
            <a:ext cx="1284207" cy="5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hotoshop logo">
            <a:extLst>
              <a:ext uri="{FF2B5EF4-FFF2-40B4-BE49-F238E27FC236}">
                <a16:creationId xmlns:a16="http://schemas.microsoft.com/office/drawing/2014/main" id="{490F596C-8125-49A1-9CBC-C1DDDD15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12" y="4161675"/>
            <a:ext cx="1238228" cy="123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Multijoueur</a:t>
            </a:r>
            <a:r>
              <a:rPr lang="en-US" dirty="0"/>
              <a:t> – Site – Interface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3118B8-AF90-4E9F-A2EE-DB8477EE8C36}"/>
              </a:ext>
            </a:extLst>
          </p:cNvPr>
          <p:cNvCxnSpPr>
            <a:cxnSpLocks/>
          </p:cNvCxnSpPr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3962D4-72E0-4DF8-A3EE-76F8C2F6E896}"/>
              </a:ext>
            </a:extLst>
          </p:cNvPr>
          <p:cNvSpPr txBox="1"/>
          <p:nvPr/>
        </p:nvSpPr>
        <p:spPr>
          <a:xfrm>
            <a:off x="8106489" y="5960866"/>
            <a:ext cx="314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Stanley</a:t>
            </a:r>
          </a:p>
        </p:txBody>
      </p:sp>
      <p:pic>
        <p:nvPicPr>
          <p:cNvPr id="7" name="Picture 6" descr="A picture containing meter&#10;&#10;Description automatically generated">
            <a:extLst>
              <a:ext uri="{FF2B5EF4-FFF2-40B4-BE49-F238E27FC236}">
                <a16:creationId xmlns:a16="http://schemas.microsoft.com/office/drawing/2014/main" id="{17C3411C-D657-47A9-8F47-F17F16461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54" y="3394182"/>
            <a:ext cx="1736436" cy="1736436"/>
          </a:xfrm>
          <a:prstGeom prst="rect">
            <a:avLst/>
          </a:prstGeom>
        </p:spPr>
      </p:pic>
      <p:pic>
        <p:nvPicPr>
          <p:cNvPr id="11" name="Picture 10" descr="A black computer keyboard&#10;&#10;Description automatically generated">
            <a:extLst>
              <a:ext uri="{FF2B5EF4-FFF2-40B4-BE49-F238E27FC236}">
                <a16:creationId xmlns:a16="http://schemas.microsoft.com/office/drawing/2014/main" id="{ACB4DA0A-3DA1-4AA3-9766-49AF31043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8" y="3378801"/>
            <a:ext cx="2529032" cy="1751817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C85FC1-FCEF-4F9D-8408-B97AAEC3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54" y="1204893"/>
            <a:ext cx="2824595" cy="1956549"/>
          </a:xfrm>
          <a:prstGeom prst="rect">
            <a:avLst/>
          </a:prstGeom>
        </p:spPr>
      </p:pic>
      <p:pic>
        <p:nvPicPr>
          <p:cNvPr id="17" name="Picture 16" descr="A picture containing window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B94DAE50-C8EE-4815-9E44-67C1885E0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05" y="1640543"/>
            <a:ext cx="3795280" cy="34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9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Physique – Sound Design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3118B8-AF90-4E9F-A2EE-DB8477EE8C36}"/>
              </a:ext>
            </a:extLst>
          </p:cNvPr>
          <p:cNvCxnSpPr>
            <a:cxnSpLocks/>
          </p:cNvCxnSpPr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3962D4-72E0-4DF8-A3EE-76F8C2F6E896}"/>
              </a:ext>
            </a:extLst>
          </p:cNvPr>
          <p:cNvSpPr txBox="1"/>
          <p:nvPr/>
        </p:nvSpPr>
        <p:spPr>
          <a:xfrm>
            <a:off x="8106489" y="5960866"/>
            <a:ext cx="314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Samy</a:t>
            </a:r>
          </a:p>
        </p:txBody>
      </p:sp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08E7F10-389A-4ABA-BBD6-9E0D704C8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91" y="2667287"/>
            <a:ext cx="1542473" cy="1662979"/>
          </a:xfrm>
          <a:prstGeom prst="rect">
            <a:avLst/>
          </a:prstGeom>
        </p:spPr>
      </p:pic>
      <p:pic>
        <p:nvPicPr>
          <p:cNvPr id="8" name="Picture 7" descr="A picture containing black, standing, man, large&#10;&#10;Description automatically generated">
            <a:extLst>
              <a:ext uri="{FF2B5EF4-FFF2-40B4-BE49-F238E27FC236}">
                <a16:creationId xmlns:a16="http://schemas.microsoft.com/office/drawing/2014/main" id="{8F8201A0-F3AC-4764-A814-FA3FF88C1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5" t="37448" r="49558" b="31981"/>
          <a:stretch/>
        </p:blipFill>
        <p:spPr>
          <a:xfrm>
            <a:off x="6651761" y="3157620"/>
            <a:ext cx="1430055" cy="2097102"/>
          </a:xfrm>
          <a:prstGeom prst="rect">
            <a:avLst/>
          </a:prstGeom>
        </p:spPr>
      </p:pic>
      <p:pic>
        <p:nvPicPr>
          <p:cNvPr id="13" name="Picture 12" descr="A picture containing black, standing, man, large&#10;&#10;Description automatically generated">
            <a:extLst>
              <a:ext uri="{FF2B5EF4-FFF2-40B4-BE49-F238E27FC236}">
                <a16:creationId xmlns:a16="http://schemas.microsoft.com/office/drawing/2014/main" id="{C7DE9888-D918-406A-B02A-5FB51AB65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5" t="37448" r="49558" b="31981"/>
          <a:stretch/>
        </p:blipFill>
        <p:spPr>
          <a:xfrm>
            <a:off x="7432234" y="3157618"/>
            <a:ext cx="1430055" cy="2097105"/>
          </a:xfrm>
          <a:prstGeom prst="rect">
            <a:avLst/>
          </a:prstGeom>
        </p:spPr>
      </p:pic>
      <p:pic>
        <p:nvPicPr>
          <p:cNvPr id="14" name="Picture 13" descr="A picture containing black, standing, man, large&#10;&#10;Description automatically generated">
            <a:extLst>
              <a:ext uri="{FF2B5EF4-FFF2-40B4-BE49-F238E27FC236}">
                <a16:creationId xmlns:a16="http://schemas.microsoft.com/office/drawing/2014/main" id="{05686A36-A064-4E60-B0B9-598DE648D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5" t="37448" r="49558" b="31981"/>
          <a:stretch/>
        </p:blipFill>
        <p:spPr>
          <a:xfrm>
            <a:off x="8466708" y="3157620"/>
            <a:ext cx="1430055" cy="2097104"/>
          </a:xfrm>
          <a:prstGeom prst="rect">
            <a:avLst/>
          </a:prstGeom>
        </p:spPr>
      </p:pic>
      <p:pic>
        <p:nvPicPr>
          <p:cNvPr id="16" name="Picture 15" descr="A picture containing black, standing, man, large&#10;&#10;Description automatically generated">
            <a:extLst>
              <a:ext uri="{FF2B5EF4-FFF2-40B4-BE49-F238E27FC236}">
                <a16:creationId xmlns:a16="http://schemas.microsoft.com/office/drawing/2014/main" id="{E8269E50-2605-4FC9-A2FE-90AD197B7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5" t="37448" r="49558" b="31981"/>
          <a:stretch/>
        </p:blipFill>
        <p:spPr>
          <a:xfrm>
            <a:off x="9247181" y="3157618"/>
            <a:ext cx="1430055" cy="209710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49BF04-0D0B-4AE3-8E9E-BC3F0352F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43" y="2659606"/>
            <a:ext cx="1020182" cy="1129488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128ABE-8A08-4B8F-B7E9-893000686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71" y="1652363"/>
            <a:ext cx="1020182" cy="1129488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62E6E5-1B32-4C73-A1EC-49269C721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85" y="2659606"/>
            <a:ext cx="1020182" cy="112948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2209D3-D2AD-409A-B025-E84F1EBDB157}"/>
              </a:ext>
            </a:extLst>
          </p:cNvPr>
          <p:cNvCxnSpPr/>
          <p:nvPr/>
        </p:nvCxnSpPr>
        <p:spPr>
          <a:xfrm flipV="1">
            <a:off x="7764780" y="2659606"/>
            <a:ext cx="341709" cy="23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4B0A85-8089-4FA4-A50B-2A1C03938B2A}"/>
              </a:ext>
            </a:extLst>
          </p:cNvPr>
          <p:cNvCxnSpPr>
            <a:cxnSpLocks/>
          </p:cNvCxnSpPr>
          <p:nvPr/>
        </p:nvCxnSpPr>
        <p:spPr>
          <a:xfrm>
            <a:off x="8823798" y="2604222"/>
            <a:ext cx="380546" cy="30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F310115-41CF-40C9-B520-2ACB390BFD30}"/>
              </a:ext>
            </a:extLst>
          </p:cNvPr>
          <p:cNvSpPr/>
          <p:nvPr/>
        </p:nvSpPr>
        <p:spPr>
          <a:xfrm>
            <a:off x="3492925" y="3048000"/>
            <a:ext cx="2514600" cy="11294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17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131</Words>
  <Application>Microsoft Office PowerPoint</Application>
  <PresentationFormat>Widescreen</PresentationFormat>
  <Paragraphs>75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Victor Buthod</cp:lastModifiedBy>
  <cp:revision>77</cp:revision>
  <dcterms:created xsi:type="dcterms:W3CDTF">2020-01-20T05:08:25Z</dcterms:created>
  <dcterms:modified xsi:type="dcterms:W3CDTF">2020-03-12T22:32:22Z</dcterms:modified>
</cp:coreProperties>
</file>